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  <p:sldId id="258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19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i="1" smtClean="0"/>
              <a:t/>
            </a:r>
            <a:br>
              <a:rPr lang="ru-RU" sz="4800" b="1" i="1" smtClean="0"/>
            </a:br>
            <a:r>
              <a:rPr lang="ru-RU" sz="4800" b="1" i="1" smtClean="0"/>
              <a:t>Математический </a:t>
            </a:r>
            <a:r>
              <a:rPr lang="ru-RU" sz="4800" b="1" i="1" dirty="0" smtClean="0"/>
              <a:t>шоу-ринг</a:t>
            </a:r>
            <a:br>
              <a:rPr lang="ru-RU" sz="4800" b="1" i="1" dirty="0" smtClean="0"/>
            </a:br>
            <a:r>
              <a:rPr lang="ru-RU" sz="4800" b="1" i="1" dirty="0" smtClean="0"/>
              <a:t> «Ах математика!» Развлекательно- познавательная игра</a:t>
            </a:r>
            <a:endParaRPr lang="ru-RU" sz="4800" b="1" i="1" dirty="0"/>
          </a:p>
        </p:txBody>
      </p:sp>
    </p:spTree>
    <p:extLst>
      <p:ext uri="{BB962C8B-B14F-4D97-AF65-F5344CB8AC3E}">
        <p14:creationId xmlns:p14="http://schemas.microsoft.com/office/powerpoint/2010/main" val="152612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8" y="2132856"/>
            <a:ext cx="7236792" cy="3993307"/>
          </a:xfrm>
        </p:spPr>
        <p:txBody>
          <a:bodyPr>
            <a:normAutofit/>
          </a:bodyPr>
          <a:lstStyle/>
          <a:p>
            <a:pPr marL="228600">
              <a:spcAft>
                <a:spcPts val="0"/>
              </a:spcAft>
            </a:pPr>
            <a:r>
              <a:rPr lang="ru-RU" sz="28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Название «миллион» впервые появилось в Италии в 1500 году. Миллионы людей, взявшись за руки</a:t>
            </a:r>
            <a:r>
              <a:rPr lang="ru-RU" sz="28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, образовали 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бы цепь, начало которой было бы в Йошкар-Оле ,а конец- в Ростове-на-Дону. Миллион букв содержит книга в 600-800 страниц. А книга в 1000000 страниц имела бы толщину 50метров,а это примерно высота 17-этажного дома.</a:t>
            </a:r>
            <a:endParaRPr lang="ru-RU" sz="28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7200" b="1" dirty="0" smtClean="0"/>
              <a:t>Числа-великаны</a:t>
            </a:r>
            <a:endParaRPr lang="ru-RU" sz="7200" b="1" dirty="0"/>
          </a:p>
        </p:txBody>
      </p:sp>
    </p:spTree>
    <p:extLst>
      <p:ext uri="{BB962C8B-B14F-4D97-AF65-F5344CB8AC3E}">
        <p14:creationId xmlns:p14="http://schemas.microsoft.com/office/powerpoint/2010/main" val="41343878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7200" dirty="0" smtClean="0"/>
              <a:t>Знаете ли вы?</a:t>
            </a:r>
            <a:endParaRPr lang="ru-RU" sz="72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187624" y="1628800"/>
            <a:ext cx="7192309" cy="475252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Знаете ли вы, что великий математик древней Греции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Пифагор впервые доказал, что стороны прямоугольного треугольника связаны между собой и обладают свойством : квадрат гипотенузы равен сумме квадратов катетов и знаете ли вы, что Пифагор был олимпийским чемпионом по боксу. Свои  бои он всегда заканчивал блестящим нокаутом.</a:t>
            </a:r>
          </a:p>
          <a:p>
            <a:endParaRPr lang="ru-RU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Ах, математика! Сколько людей она покорила, очаровала своей таинственностью и красотой! Не случайно же создатель первого русского самолета Николай Жуковский сказал о ней: «В математике есть своя красота, как в живописи, поэзии!»  </a:t>
            </a:r>
            <a:endParaRPr lang="ru-RU" b="1" dirty="0"/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74870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1916832"/>
            <a:ext cx="7408333" cy="3450696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0"/>
              </a:spcAft>
            </a:pPr>
            <a:r>
              <a:rPr lang="ru-RU" sz="36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1.Представление </a:t>
            </a:r>
            <a:r>
              <a:rPr lang="ru-RU" sz="36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команд и членов жюри</a:t>
            </a:r>
            <a:r>
              <a:rPr lang="ru-RU" sz="36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36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36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2.Первый ринг «Разминочный»</a:t>
            </a:r>
            <a:endParaRPr lang="ru-RU" sz="36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36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3.Второй ринг «Конкурс капитанов». Знатоки математики </a:t>
            </a:r>
            <a:endParaRPr lang="ru-RU" sz="36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36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4. Третий ринг «Конкурс </a:t>
            </a:r>
            <a:r>
              <a:rPr lang="ru-RU" sz="36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знатаков</a:t>
            </a:r>
            <a:r>
              <a:rPr lang="ru-RU" sz="36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»</a:t>
            </a:r>
            <a:endParaRPr lang="ru-RU" sz="36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36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5. Четвертый ринг « Проверь свою память».</a:t>
            </a:r>
            <a:endParaRPr lang="ru-RU" sz="36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36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6. Подведение итогов и вручение призов.</a:t>
            </a:r>
            <a:endParaRPr lang="ru-RU" sz="36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36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7. Исполнение песни «О математике» на мотив известной песни «Мы желаем счастья вам</a:t>
            </a:r>
            <a:r>
              <a:rPr lang="ru-RU" sz="3600" b="1" dirty="0">
                <a:latin typeface="Times New Roman"/>
                <a:ea typeface="Calibri"/>
                <a:cs typeface="Times New Roman"/>
              </a:rPr>
              <a:t>»</a:t>
            </a:r>
            <a:endParaRPr lang="ru-RU" sz="3600" b="1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7200" dirty="0" smtClean="0"/>
              <a:t>План проведения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269021414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060848"/>
            <a:ext cx="7408333" cy="3450696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0"/>
              </a:spcAft>
            </a:pPr>
            <a:r>
              <a:rPr lang="ru-RU" sz="4400" b="1" dirty="0" err="1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Рдобь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</a:p>
          <a:p>
            <a:pPr algn="just">
              <a:spcAft>
                <a:spcPts val="0"/>
              </a:spcAft>
            </a:pPr>
            <a:r>
              <a:rPr lang="ru-RU" sz="4400" b="1" dirty="0" err="1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Мдетриа</a:t>
            </a:r>
            <a:endParaRPr lang="ru-RU" sz="4400" b="1" dirty="0" smtClean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4400" b="1" dirty="0" err="1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Тоечсна</a:t>
            </a:r>
            <a:endParaRPr lang="ru-RU" sz="4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4400" b="1" dirty="0" err="1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Амтамеикат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  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  </a:t>
            </a:r>
            <a:r>
              <a:rPr lang="ru-RU" sz="4400" b="1" dirty="0" err="1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Ирцуль</a:t>
            </a:r>
            <a:endParaRPr lang="ru-RU" sz="4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7200" b="1" i="1" dirty="0" smtClean="0"/>
              <a:t>Анаграммы</a:t>
            </a:r>
            <a:endParaRPr lang="ru-RU" sz="7200" b="1" i="1" dirty="0"/>
          </a:p>
        </p:txBody>
      </p:sp>
    </p:spTree>
    <p:extLst>
      <p:ext uri="{BB962C8B-B14F-4D97-AF65-F5344CB8AC3E}">
        <p14:creationId xmlns:p14="http://schemas.microsoft.com/office/powerpoint/2010/main" val="41594337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7" y="1988840"/>
            <a:ext cx="7524824" cy="413732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tx1"/>
                </a:solidFill>
              </a:rPr>
              <a:t>Портреты известных ученых-  математиков</a:t>
            </a:r>
            <a:endParaRPr lang="ru-RU" sz="3200" b="1" i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G:\img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700808"/>
            <a:ext cx="8619585" cy="495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627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15616" y="1052736"/>
            <a:ext cx="7164784" cy="507342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G:\img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7466"/>
            <a:ext cx="8856983" cy="6531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019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836712"/>
            <a:ext cx="7408333" cy="528945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36296" y="908720"/>
            <a:ext cx="1450504" cy="288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3074" name="Picture 2" descr="G:\slide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430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G:\img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914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15616" y="2204864"/>
            <a:ext cx="7336325" cy="3816424"/>
          </a:xfrm>
        </p:spPr>
        <p:txBody>
          <a:bodyPr>
            <a:normAutofit fontScale="47500" lnSpcReduction="20000"/>
          </a:bodyPr>
          <a:lstStyle/>
          <a:p>
            <a:pPr>
              <a:spcAft>
                <a:spcPts val="0"/>
              </a:spcAft>
            </a:pPr>
            <a:r>
              <a:rPr lang="ru-RU" sz="67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1. 7 братьев </a:t>
            </a:r>
            <a:r>
              <a:rPr lang="ru-RU" sz="67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: по возрасту равные, именами разные</a:t>
            </a:r>
            <a:r>
              <a:rPr lang="ru-RU" sz="67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67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67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2. </a:t>
            </a:r>
            <a:r>
              <a:rPr lang="ru-RU" sz="67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5 чуланов , 1 дверь</a:t>
            </a:r>
            <a:r>
              <a:rPr lang="ru-RU" sz="67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. </a:t>
            </a:r>
            <a:endParaRPr lang="ru-RU" sz="67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67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3. </a:t>
            </a:r>
            <a:r>
              <a:rPr lang="ru-RU" sz="67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1говорит, 2глядят, 2слушают.</a:t>
            </a:r>
            <a:endParaRPr lang="ru-RU" sz="67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67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4. У двух матерей по пять сыновей. </a:t>
            </a:r>
            <a:endParaRPr lang="ru-RU" sz="67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67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5. Число гномов в одном из </a:t>
            </a:r>
            <a:r>
              <a:rPr lang="ru-RU" sz="67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мультсериалов </a:t>
            </a:r>
            <a:r>
              <a:rPr lang="ru-RU" sz="67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Диснея</a:t>
            </a:r>
            <a:r>
              <a:rPr lang="ru-RU" sz="67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67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67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6. Количество нот.</a:t>
            </a:r>
            <a:r>
              <a:rPr lang="ru-RU" sz="59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59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74320" lvl="0" indent="-274320">
              <a:spcBef>
                <a:spcPct val="20000"/>
              </a:spcBef>
            </a:pPr>
            <a:r>
              <a:rPr lang="ru-RU" dirty="0" smtClean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dirty="0" smtClean="0">
                <a:solidFill>
                  <a:srgbClr val="073E87"/>
                </a:solidFill>
                <a:latin typeface="Times New Roman"/>
                <a:ea typeface="Calibri"/>
                <a:cs typeface="Times New Roman"/>
              </a:rPr>
            </a:br>
            <a:r>
              <a:rPr lang="ru-RU" b="1" i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А</a:t>
            </a:r>
            <a:r>
              <a:rPr lang="ru-RU" b="1" i="1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рифметические </a:t>
            </a:r>
            <a:r>
              <a:rPr lang="ru-RU" b="1" i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загадки, содержащие числа.</a:t>
            </a:r>
            <a:r>
              <a:rPr lang="ru-RU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</a:b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60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8" y="2276872"/>
            <a:ext cx="7308800" cy="4137323"/>
          </a:xfrm>
        </p:spPr>
        <p:txBody>
          <a:bodyPr/>
          <a:lstStyle/>
          <a:p>
            <a:pPr marL="228600">
              <a:spcAft>
                <a:spcPts val="0"/>
              </a:spcAft>
            </a:pPr>
            <a:r>
              <a:rPr lang="ru-RU" sz="4000" b="1" i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Слова:</a:t>
            </a:r>
            <a:r>
              <a:rPr lang="ru-RU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 угол, квадрат, точка, минус, пять, прямая, луч, плюс, ученик, делимое, сумма, два, радиус, окружность, математика.    </a:t>
            </a:r>
            <a:endParaRPr lang="ru-RU" sz="40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rmAutofit/>
          </a:bodyPr>
          <a:lstStyle/>
          <a:p>
            <a:r>
              <a:rPr lang="ru-RU" sz="6000" b="1" dirty="0" smtClean="0"/>
              <a:t>Проверь свою память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28221908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</TotalTime>
  <Words>318</Words>
  <Application>Microsoft Office PowerPoint</Application>
  <PresentationFormat>Экран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 Математический шоу-ринг  «Ах математика!» Развлекательно- познавательная игра</vt:lpstr>
      <vt:lpstr>План проведения</vt:lpstr>
      <vt:lpstr>Анаграммы</vt:lpstr>
      <vt:lpstr>Портреты известных ученых-  математиков</vt:lpstr>
      <vt:lpstr>Презентация PowerPoint</vt:lpstr>
      <vt:lpstr>Презентация PowerPoint</vt:lpstr>
      <vt:lpstr>Презентация PowerPoint</vt:lpstr>
      <vt:lpstr> Арифметические загадки, содержащие числа. </vt:lpstr>
      <vt:lpstr>Проверь свою память</vt:lpstr>
      <vt:lpstr>Числа-великаны</vt:lpstr>
      <vt:lpstr>Знаете ли вы?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Математический шоу-ринг  «Ах математика!» Развлекательно- познавательная игра</dc:title>
  <cp:lastModifiedBy>пк</cp:lastModifiedBy>
  <cp:revision>10</cp:revision>
  <dcterms:modified xsi:type="dcterms:W3CDTF">2017-11-11T12:23:58Z</dcterms:modified>
</cp:coreProperties>
</file>