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i="1" smtClean="0"/>
              <a:t/>
            </a:r>
            <a:br>
              <a:rPr lang="ru-RU" sz="4800" b="1" i="1" smtClean="0"/>
            </a:br>
            <a:r>
              <a:rPr lang="ru-RU" sz="4800" b="1" i="1" smtClean="0"/>
              <a:t>Математический </a:t>
            </a:r>
            <a:r>
              <a:rPr lang="ru-RU" sz="4800" b="1" i="1" dirty="0" smtClean="0"/>
              <a:t>шоу-ринг</a:t>
            </a:r>
            <a:br>
              <a:rPr lang="ru-RU" sz="4800" b="1" i="1" dirty="0" smtClean="0"/>
            </a:br>
            <a:r>
              <a:rPr lang="ru-RU" sz="4800" b="1" i="1" dirty="0" smtClean="0"/>
              <a:t> «Ах математика!» Развлекательно- познавательная игра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152612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132856"/>
            <a:ext cx="7236792" cy="3993307"/>
          </a:xfrm>
        </p:spPr>
        <p:txBody>
          <a:bodyPr>
            <a:normAutofit/>
          </a:bodyPr>
          <a:lstStyle/>
          <a:p>
            <a:pPr marL="228600"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Название «миллион» впервые появилось в Италии в 1500 году. Миллионы людей, взявшись за руки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образовали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бы цепь, начало которой было бы в Йошкар-Оле ,а конец- в Ростове-на-Дону. Миллион букв содержит книга в 600-800 страниц. А книга в 1000000 страниц имела бы толщину 50метров,а это примерно высота 17-этажного дома.</a:t>
            </a:r>
            <a:endParaRPr lang="ru-RU" sz="2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Числа-великаны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4134387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Знаете ли вы?</a:t>
            </a:r>
            <a:endParaRPr lang="ru-RU" sz="7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1628800"/>
            <a:ext cx="7192309" cy="4752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Знаете ли вы, что великий математик древней Греции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Пифагор впервые доказал, что стороны прямоугольного треугольника связаны между собой и обладают свойством : квадрат гипотенузы равен сумме квадратов катетов и знаете ли вы, что Пифагор был олимпийским чемпионом по боксу. Свои  бои он всегда заканчивал блестящим нокаутом.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Ах, математика! Сколько людей она покорила, очаровала своей таинственностью и красотой! Не случайно же создатель первого русского самолета Николай Жуковский сказал о ней: «В математике есть своя красота, как в живописи, поэзии!»  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487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916832"/>
            <a:ext cx="7408333" cy="345069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1.Представление 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команд и членов жюри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2.Первый ринг «Разминочный»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3.Второй ринг «Конкурс капитанов». Знатоки математики 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4. Третий ринг «Конкурс </a:t>
            </a:r>
            <a:r>
              <a:rPr lang="ru-RU" sz="36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знатаков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»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5. Четвертый ринг « Проверь свою память».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6. Подведение итогов и вручение призов.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7. Исполнение песни «О математике» на мотив известной песни «Мы желаем счастья вам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»</a:t>
            </a:r>
            <a:endParaRPr lang="ru-RU" sz="36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План проведения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6902141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44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Рдобь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44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Мдетриа</a:t>
            </a:r>
            <a:endParaRPr lang="ru-RU" sz="44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44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Тоечсна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Амтамеикат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Ирцуль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/>
              <a:t>Анаграммы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41594337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988840"/>
            <a:ext cx="7524824" cy="41373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Портреты известных ученых-  математиков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00808"/>
            <a:ext cx="8619585" cy="495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2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052736"/>
            <a:ext cx="7164784" cy="50734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G:\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7466"/>
            <a:ext cx="8856983" cy="653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19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36296" y="908720"/>
            <a:ext cx="1450504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G:\slid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3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G:\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1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204864"/>
            <a:ext cx="7336325" cy="3816424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0"/>
              </a:spcAft>
            </a:pPr>
            <a:r>
              <a:rPr lang="ru-RU" sz="67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 7 братьев </a:t>
            </a: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: по возрасту равные, именами разные</a:t>
            </a:r>
            <a:r>
              <a:rPr lang="ru-RU" sz="67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67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sz="67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 чуланов , 1 дверь</a:t>
            </a: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</a:t>
            </a:r>
            <a:endParaRPr lang="ru-RU" sz="67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3. </a:t>
            </a:r>
            <a:r>
              <a:rPr lang="ru-RU" sz="67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1говорит, 2глядят, 2слушают.</a:t>
            </a:r>
            <a:endParaRPr lang="ru-RU" sz="67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4. У двух матерей по пять сыновей. </a:t>
            </a:r>
            <a:endParaRPr lang="ru-RU" sz="67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5. Число гномов в одном из </a:t>
            </a:r>
            <a:r>
              <a:rPr lang="ru-RU" sz="67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мультсериалов </a:t>
            </a: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Диснея</a:t>
            </a:r>
            <a:r>
              <a:rPr lang="ru-RU" sz="67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67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67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6. Количество нот.</a:t>
            </a:r>
            <a:r>
              <a:rPr lang="ru-RU" sz="59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59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</a:b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b="1" i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рифметические </a:t>
            </a: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загадки, содержащие числа.</a:t>
            </a:r>
            <a:r>
              <a:rPr lang="ru-RU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0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276872"/>
            <a:ext cx="7308800" cy="4137323"/>
          </a:xfrm>
        </p:spPr>
        <p:txBody>
          <a:bodyPr/>
          <a:lstStyle/>
          <a:p>
            <a:pPr marL="228600">
              <a:spcAft>
                <a:spcPts val="0"/>
              </a:spcAft>
            </a:pPr>
            <a:r>
              <a:rPr lang="ru-RU" sz="4000" b="1" i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Слова:</a:t>
            </a:r>
            <a:r>
              <a:rPr lang="ru-RU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угол, квадрат, точка, минус, пять, прямая, луч, плюс, ученик, делимое, сумма, два, радиус, окружность, математика.    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Проверь свою память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822190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318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Математический шоу-ринг  «Ах математика!» Развлекательно- познавательная игра</vt:lpstr>
      <vt:lpstr>План проведения</vt:lpstr>
      <vt:lpstr>Анаграммы</vt:lpstr>
      <vt:lpstr>Портреты известных ученых-  математиков</vt:lpstr>
      <vt:lpstr>Презентация PowerPoint</vt:lpstr>
      <vt:lpstr>Презентация PowerPoint</vt:lpstr>
      <vt:lpstr>Презентация PowerPoint</vt:lpstr>
      <vt:lpstr> Арифметические загадки, содержащие числа. </vt:lpstr>
      <vt:lpstr>Проверь свою память</vt:lpstr>
      <vt:lpstr>Числа-великаны</vt:lpstr>
      <vt:lpstr>Знаете ли вы?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шоу-ринг  «Ах математика!» Развлекательно- познавательная игра</dc:title>
  <cp:lastModifiedBy>пк</cp:lastModifiedBy>
  <cp:revision>10</cp:revision>
  <dcterms:modified xsi:type="dcterms:W3CDTF">2017-11-11T12:23:58Z</dcterms:modified>
</cp:coreProperties>
</file>