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96" r:id="rId3"/>
    <p:sldId id="259" r:id="rId4"/>
    <p:sldId id="295" r:id="rId5"/>
    <p:sldId id="287" r:id="rId6"/>
    <p:sldId id="286" r:id="rId7"/>
    <p:sldId id="288" r:id="rId8"/>
    <p:sldId id="289" r:id="rId9"/>
    <p:sldId id="256" r:id="rId10"/>
    <p:sldId id="285" r:id="rId11"/>
    <p:sldId id="281" r:id="rId12"/>
    <p:sldId id="282" r:id="rId13"/>
    <p:sldId id="291" r:id="rId14"/>
    <p:sldId id="292" r:id="rId15"/>
    <p:sldId id="290" r:id="rId16"/>
    <p:sldId id="298" r:id="rId17"/>
    <p:sldId id="293" r:id="rId18"/>
    <p:sldId id="294" r:id="rId19"/>
    <p:sldId id="299" r:id="rId20"/>
    <p:sldId id="30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876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5E7173-9850-42EB-BA62-9817FCF83E61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D72CB7-7D4F-4B57-BBF7-08AC774AA11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785794"/>
            <a:ext cx="95726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/>
              <a:t>Мы урок начнём с разминки,</a:t>
            </a:r>
          </a:p>
          <a:p>
            <a:r>
              <a:rPr lang="ru-RU" sz="3600" dirty="0" smtClean="0"/>
              <a:t> Выпрямляем свои спинки.</a:t>
            </a:r>
          </a:p>
          <a:p>
            <a:r>
              <a:rPr lang="ru-RU" sz="3600" dirty="0" smtClean="0"/>
              <a:t> На носочках потянулись,</a:t>
            </a:r>
          </a:p>
          <a:p>
            <a:r>
              <a:rPr lang="ru-RU" sz="3600" dirty="0" smtClean="0"/>
              <a:t> Вправо-влево повернулись</a:t>
            </a:r>
          </a:p>
          <a:p>
            <a:r>
              <a:rPr lang="ru-RU" sz="3600" dirty="0" smtClean="0"/>
              <a:t> И друг другу улыбнулись.</a:t>
            </a:r>
          </a:p>
          <a:p>
            <a:r>
              <a:rPr lang="ru-RU" sz="3600" dirty="0" smtClean="0"/>
              <a:t> Раз, два, три, четыре, пять-</a:t>
            </a:r>
          </a:p>
          <a:p>
            <a:r>
              <a:rPr lang="ru-RU" sz="3600" dirty="0" smtClean="0"/>
              <a:t> Урок пора нам начинать.</a:t>
            </a:r>
            <a:endParaRPr lang="ru-RU" sz="3600" dirty="0"/>
          </a:p>
        </p:txBody>
      </p:sp>
      <p:pic>
        <p:nvPicPr>
          <p:cNvPr id="2" name="Picture 2" descr="https://arhivurokov.ru/multiurok/html/2017/02/28/s_58b5bcca969b1/576095_1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662984"/>
            <a:ext cx="3324199" cy="1547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644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5429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57752" y="357166"/>
            <a:ext cx="464347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Виталий Валентинович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Бианки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родился в семье, в которой отец увлекался природой, и прививал любовь к природе и сыну. С 5 лет Виталий каждое лето уезжал с родителями на дачу, а оттуда в лесное путешествие. С тех пор для него лес – волшебная страна. За 35 лет своего творчества написал более 300 произведений. Это сказки, рассказы.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14546" y="500042"/>
            <a:ext cx="478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Словарная работа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214422"/>
            <a:ext cx="90726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Тетерев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довольно крупная птица, масса петухов-косачей достигает1,5 кг. Перья у косачей чёрные, под крыльями – белые подмышки.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Валежник-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сухие сучья, деревья, лежащие на земле.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Курице по колено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–говорят о мелком месте   (мало снега)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Стал валить снег большими мешками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снег падает на землю большими хлопьями.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 descr="http://1.bp.blogspot.com/-LEpm4bKMtaA/VlSFAL-K2PI/AAAAAAAAAyk/mspoJ93H1HQ/s1600/%25D0%25B7%25D0%25B0%25D1%258F%25D1%258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14290"/>
            <a:ext cx="2806047" cy="26669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928670"/>
            <a:ext cx="435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Скачет ночью под луной</a:t>
            </a:r>
          </a:p>
          <a:p>
            <a:r>
              <a:rPr lang="ru-RU" sz="2400" dirty="0" smtClean="0"/>
              <a:t>В белой шубке зверь лесной,</a:t>
            </a:r>
          </a:p>
          <a:p>
            <a:r>
              <a:rPr lang="ru-RU" sz="2400" dirty="0" smtClean="0"/>
              <a:t>Ест кору сырой осины,</a:t>
            </a:r>
          </a:p>
          <a:p>
            <a:r>
              <a:rPr lang="ru-RU" sz="2400" dirty="0" smtClean="0"/>
              <a:t>Служит снег ему периной.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14876" y="3643314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Хозяин лесной – </a:t>
            </a:r>
          </a:p>
          <a:p>
            <a:r>
              <a:rPr lang="ru-RU" sz="2400" dirty="0" smtClean="0"/>
              <a:t>Спит в берлоге зимой,</a:t>
            </a:r>
          </a:p>
          <a:p>
            <a:r>
              <a:rPr lang="ru-RU" sz="2400" dirty="0" smtClean="0"/>
              <a:t>А просыпается весной.</a:t>
            </a:r>
            <a:endParaRPr lang="ru-RU" sz="24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429000"/>
            <a:ext cx="28222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28604"/>
            <a:ext cx="3000396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1538" y="857232"/>
            <a:ext cx="3286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Чёрно-белая окраска,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Над глазами брови красны,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Петухами заливаются,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«Булькают», играются!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3786190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Самый добрый в мире дед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шубу – валенки одет;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Бородой седой зарос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 любимый …..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143248"/>
            <a:ext cx="2170151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6441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9787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2156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14356"/>
            <a:ext cx="4916851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2918"/>
            <a:ext cx="471487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001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0"/>
            <a:ext cx="10001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7224" y="321468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3429000"/>
            <a:ext cx="4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3143248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12222222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2156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285992"/>
            <a:ext cx="35528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85786" y="1071546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/>
              <a:t>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Домашнее  задание: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86190"/>
            <a:ext cx="5572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Стр.132-134  пересказ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0232" y="500042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142984"/>
            <a:ext cx="6572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1.Не выкрикивать.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2.Не перебиваем друг друга.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3.Мы слышим друг друга.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4.Учимся работать сообща.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5.Будем отвечать активно,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6.Хорошо себя вести,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Чтобы гости дорогие.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Захотели вновь прийти!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ttp://agafonovair.web-box.ru/_mod_files/ce_images/news/russk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786058"/>
            <a:ext cx="3786182" cy="349810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2976" y="642919"/>
            <a:ext cx="8001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работы на уроках литературного чтения</a:t>
            </a:r>
          </a:p>
          <a:p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2156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3" descr="49055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42974" y="-285776"/>
            <a:ext cx="10287072" cy="7150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71472" y="2428844"/>
            <a:ext cx="7758138" cy="44291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rgbClr val="0070C0"/>
                </a:solidFill>
              </a:rPr>
              <a:t>В период обучения грамоте  каждый учитель  сталкивается со следующими трудностями:</a:t>
            </a:r>
          </a:p>
          <a:p>
            <a:pPr algn="just"/>
            <a:r>
              <a:rPr lang="ru-RU" dirty="0" err="1" smtClean="0"/>
              <a:t>разноуровневая</a:t>
            </a:r>
            <a:r>
              <a:rPr lang="ru-RU" dirty="0" smtClean="0"/>
              <a:t> подготовка учеников к обучению при поступлении в школу; часть учеников владеют приёмами чтения, часть не знают букв алфавита. </a:t>
            </a:r>
          </a:p>
          <a:p>
            <a:pPr algn="just"/>
            <a:r>
              <a:rPr lang="ru-RU" dirty="0" smtClean="0"/>
              <a:t>учащиеся, имеющие учебные возможности ниже среднего, не могут при обычной методике обучения грамоте своевременно овладеть навыками беглого, правильного, выразительного чтения, что ведёт к отставанию и по другим предметам. </a:t>
            </a:r>
          </a:p>
          <a:p>
            <a:pPr algn="just"/>
            <a:r>
              <a:rPr lang="ru-RU" dirty="0" smtClean="0"/>
              <a:t> отсутствие у некоторых учащихся интереса к учёбе.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ello_html_m1ca1e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3365"/>
            <a:ext cx="9144000" cy="7171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478634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57818" y="1214422"/>
            <a:ext cx="4000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Ждали маму с молоком. А пустили волка в дом. Кем же были эти  Маленькие дети ?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http://cdn01.ru/files/users/images/53/df/53dfadc88a764c26043b23ce50d335d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71546"/>
            <a:ext cx="4572032" cy="49292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0695" y="1428736"/>
            <a:ext cx="3857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Рыбка не простая Чешуёй сверкает. Плавает, ныряет, желанья исполняет.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http://www.spressclub.ru/static/spressclub/userfiles/i_006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14356"/>
            <a:ext cx="8025073" cy="47149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5429264"/>
            <a:ext cx="800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Бабка, старый дед и внучка, Мышка, кот, собачка Жучка – вместе все меня смогли вытянуть из-под земли.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 descr="https://www.2do2go.ru/uploads/0a08bbec2a5b80f2e9cfe01e22fd869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5000660" cy="53339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9" y="1285860"/>
            <a:ext cx="37861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Носик круглый, пятачком, им в земле удобно рыться, хвостик маленький крючком, вместо туфелек – копытца. Трое их – и до чего же братья дружные похожи.</a:t>
            </a:r>
          </a:p>
          <a:p>
            <a:r>
              <a:rPr lang="ru-RU" sz="2400" dirty="0" smtClean="0"/>
              <a:t>Отгадайте без подсказки Кто герои этой сказки?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42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000240"/>
            <a:ext cx="957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ЗОРОМ ДЕД И ЬДЕВДЕМ, ЧАСОК, ЦЯАЗ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3429000"/>
            <a:ext cx="907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Заяц, Косач, Медведь и Дед Мороз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707</TotalTime>
  <Words>466</Words>
  <Application>Microsoft Office PowerPoint</Application>
  <PresentationFormat>Экран (4:3)</PresentationFormat>
  <Paragraphs>56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Олеся</dc:creator>
  <cp:lastModifiedBy>ww</cp:lastModifiedBy>
  <cp:revision>74</cp:revision>
  <dcterms:created xsi:type="dcterms:W3CDTF">2010-09-29T13:09:57Z</dcterms:created>
  <dcterms:modified xsi:type="dcterms:W3CDTF">2017-11-17T10:29:37Z</dcterms:modified>
</cp:coreProperties>
</file>